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90" r:id="rId9"/>
    <p:sldId id="293" r:id="rId10"/>
    <p:sldId id="289" r:id="rId11"/>
    <p:sldId id="295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91" r:id="rId25"/>
    <p:sldId id="280" r:id="rId26"/>
    <p:sldId id="281" r:id="rId27"/>
    <p:sldId id="292" r:id="rId28"/>
    <p:sldId id="282" r:id="rId29"/>
    <p:sldId id="283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61"/>
    <a:srgbClr val="EA0000"/>
    <a:srgbClr val="CC0000"/>
    <a:srgbClr val="D66764"/>
    <a:srgbClr val="FFA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24FF3-24E7-4ADC-9755-E972300D0760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21136-C391-4C10-BBB7-92D5331EE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3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0.xml"/><Relationship Id="rId26" Type="http://schemas.openxmlformats.org/officeDocument/2006/relationships/slide" Target="slide9.xml"/><Relationship Id="rId3" Type="http://schemas.openxmlformats.org/officeDocument/2006/relationships/slide" Target="slide4.xml"/><Relationship Id="rId21" Type="http://schemas.openxmlformats.org/officeDocument/2006/relationships/slide" Target="slide23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9.xml"/><Relationship Id="rId25" Type="http://schemas.openxmlformats.org/officeDocument/2006/relationships/slide" Target="slide8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24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22.xml"/><Relationship Id="rId10" Type="http://schemas.openxmlformats.org/officeDocument/2006/relationships/slide" Target="slide15.xml"/><Relationship Id="rId19" Type="http://schemas.openxmlformats.org/officeDocument/2006/relationships/slide" Target="slide31.xml"/><Relationship Id="rId4" Type="http://schemas.openxmlformats.org/officeDocument/2006/relationships/slide" Target="slide5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6.xml"/><Relationship Id="rId27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microsoft.com/office/2007/relationships/hdphoto" Target="../media/hdphoto8.wdp"/><Relationship Id="rId10" Type="http://schemas.openxmlformats.org/officeDocument/2006/relationships/slide" Target="slide2.xml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0" t="15955" r="41749" b="52202"/>
          <a:stretch/>
        </p:blipFill>
        <p:spPr bwMode="auto">
          <a:xfrm>
            <a:off x="8439493" y="5949280"/>
            <a:ext cx="573258" cy="5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609" y="1340768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ВИКТОРИНА</a:t>
            </a:r>
            <a:endParaRPr lang="ru-RU" sz="4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 descr="E:\ВИКТОРИНА\rQxqLGgY2K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5" y="2420888"/>
            <a:ext cx="2667009" cy="24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55759" y="118307"/>
            <a:ext cx="7969318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Управление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Федеральной службы по надзору в сфере связи, информационных технологий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массовых коммуникаций (Роскомнадзор)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по Тюменской области, Ханты-Мансийскому автономному округу  – Югре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Ямало-Ненецкому автономному округу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025" y="4293096"/>
            <a:ext cx="7056784" cy="104434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ИНФОРМАЦИОННАЯ БЕЗОПАСНОСТЬ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 ЗАЩИТА ПЕРСОНАЛЬНЫХ ДАННЫХ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6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1083885"/>
            <a:ext cx="3473114" cy="100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Даны следующие сведения о человеке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808" y="4437112"/>
            <a:ext cx="38961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Место 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г.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Тюмень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39" y="5772904"/>
            <a:ext cx="554461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Имя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отчество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Александр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Анатольевич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6" y="5085184"/>
            <a:ext cx="7848873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Сведения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 состоянии здоровья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гипертоническая болезнь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95085" y="4437112"/>
            <a:ext cx="29039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Год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1986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" y="3112016"/>
            <a:ext cx="8892480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ЗАДАНИЕ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Проранжируйте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по степени полезности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7" name="Стрелка вправо 16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hlinkClick r:id="rId3" action="ppaction://hlinksldjump"/>
            </p:cNvPr>
            <p:cNvSpPr txBox="1"/>
            <p:nvPr/>
          </p:nvSpPr>
          <p:spPr>
            <a:xfrm>
              <a:off x="7668344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96327" y="4254172"/>
            <a:ext cx="6106288" cy="400110"/>
            <a:chOff x="496327" y="4397042"/>
            <a:chExt cx="6106288" cy="4001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057999" y="4397042"/>
              <a:ext cx="5544616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Имя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 отчество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Александр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Анатольевич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96327" y="4397042"/>
              <a:ext cx="417655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1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96327" y="4758228"/>
            <a:ext cx="3465576" cy="400110"/>
            <a:chOff x="496327" y="4901098"/>
            <a:chExt cx="3465576" cy="40011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57999" y="4901098"/>
              <a:ext cx="2903904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Год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en-US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1986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96327" y="4901098"/>
              <a:ext cx="417655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2</a:t>
              </a:r>
              <a:endParaRPr lang="ru-RU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6327" y="5252690"/>
            <a:ext cx="4457808" cy="409704"/>
            <a:chOff x="496327" y="5395560"/>
            <a:chExt cx="4457808" cy="4097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57999" y="5405154"/>
              <a:ext cx="3896136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Место 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г.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Тюмень</a:t>
              </a:r>
              <a:endPara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96327" y="5395560"/>
              <a:ext cx="417655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3</a:t>
              </a:r>
              <a:endParaRPr lang="ru-RU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96327" y="5766340"/>
            <a:ext cx="5595036" cy="707886"/>
            <a:chOff x="496327" y="5909210"/>
            <a:chExt cx="5595036" cy="70788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57999" y="5909210"/>
              <a:ext cx="5033364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Сведения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о состоянии здоровья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гипертоническая болезнь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96327" y="5909210"/>
              <a:ext cx="417655" cy="70788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4</a:t>
              </a:r>
              <a:endParaRPr lang="ru-RU" b="1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" y="3112016"/>
            <a:ext cx="8892480" cy="893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по степени полезности 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для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общее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основание, дающее право на обработку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E:\ВИКТОРИНА\su1mszz1busggwo8ow84koss00s0g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71" y="170519"/>
            <a:ext cx="5756403" cy="39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417036">
            <a:off x="-1521069" y="2417198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СОГЛАСИЕ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102086">
            <a:off x="2336861" y="406492"/>
            <a:ext cx="6039677" cy="2392606"/>
          </a:xfrm>
          <a:prstGeom prst="rect">
            <a:avLst/>
          </a:prstGeom>
          <a:noFill/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Выражаю согласие на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обработку своих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персональных данных</a:t>
            </a:r>
            <a:endParaRPr lang="ru-RU" sz="2400" i="1" spc="-15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16809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ВИКТОРИНА\hand.psd_@_66,7-_(Layer_18,_RGB-8-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970"/>
            <a:ext cx="8550691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Хищение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чужого путем обмана или злоупотребления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доверием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377664">
            <a:off x="75786" y="1314311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МОШЕННИЧЕСТВО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10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581128"/>
            <a:ext cx="7632848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какой категории персональных данных относятся сведения о национальности, состоянии здоровья и политических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взглядах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11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E:\ВИКТОРИНА\Natsionalnost-cheloveka-DNK-rasskazhet-vsy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5" y="851602"/>
            <a:ext cx="4741973" cy="243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26">
            <a:off x="5034731" y="577285"/>
            <a:ext cx="3848869" cy="2569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E:\ВИКТОРИНА\_18591-7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2204864"/>
            <a:ext cx="187220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 rot="370743">
            <a:off x="189137" y="2757640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СПЕЦИАЛЬНАЯ КАТЕГОРИЯ</a:t>
            </a:r>
            <a:endParaRPr lang="ru-RU" sz="54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365104"/>
            <a:ext cx="7560840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(категория) уникальных персональных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данных,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позволяющих однозначно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установить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личность человека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12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219083" y="2443296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БИОМЕТРИЧЕСКИЕ ДАННЫЕ</a:t>
            </a:r>
            <a:endParaRPr lang="ru-RU" sz="5400" b="1" u="sng" dirty="0">
              <a:ln w="3175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E:\ВИКТОРИНА\©-Rob-Fotolia.com_-400x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590">
            <a:off x="6055556" y="328844"/>
            <a:ext cx="2922476" cy="1790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E:\ВИКТОРИНА\biometricheskie_dann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648">
            <a:off x="196225" y="992912"/>
            <a:ext cx="4113783" cy="2183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 descr="E:\ВИКТОРИНА\07_data_g_w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8">
            <a:off x="4283970" y="792346"/>
            <a:ext cx="2436385" cy="2436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ВИКТОРИНА\768x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88" y="170519"/>
            <a:ext cx="6336704" cy="3561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13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005064"/>
            <a:ext cx="7560840" cy="24482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4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мошенничества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(осуществляемого путем создания поддельных страниц входа в социальные сети, оплаты товаров и т.п.)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целью которого является получение доступа к Вашим конфиденциальным данным - логинам и паролям, данным банковской карты.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1381" y="2204864"/>
            <a:ext cx="9076918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u="sng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ФИШИНГ</a:t>
            </a:r>
            <a:endParaRPr lang="ru-RU" sz="8500" b="1" u="sng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7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ВИКТОРИНА\vk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5792"/>
          <a:stretch/>
        </p:blipFill>
        <p:spPr bwMode="auto">
          <a:xfrm>
            <a:off x="1828800" y="20827"/>
            <a:ext cx="6991109" cy="42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14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653136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направленные на раскрытие персональных данных неопределенному кругу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лиц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488534">
            <a:off x="714133" y="3041428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</a:t>
            </a:r>
            <a:endParaRPr lang="ru-RU" sz="72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825" y="4581128"/>
            <a:ext cx="7632848" cy="13681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Как в соответствии с законом называется любое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действие с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персональными данными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15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1666289" y="1236917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</a:t>
            </a:r>
          </a:p>
        </p:txBody>
      </p:sp>
      <p:pic>
        <p:nvPicPr>
          <p:cNvPr id="9218" name="Picture 2" descr="E:\ВИКТОРИНА\SEO-shablon-finans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1"/>
          <a:stretch/>
        </p:blipFill>
        <p:spPr bwMode="auto">
          <a:xfrm>
            <a:off x="5220072" y="548680"/>
            <a:ext cx="3586429" cy="376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717032"/>
            <a:ext cx="7632848" cy="2376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 с персональными данными, в результате которых становится невозможным без использования дополнительной информации определить принадлежность персональных данных конкретному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человеку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16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8" name="Picture 2" descr="E:\ВИКТОРИНА\woman-634x36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r="17096"/>
          <a:stretch/>
        </p:blipFill>
        <p:spPr bwMode="auto">
          <a:xfrm>
            <a:off x="5364088" y="170519"/>
            <a:ext cx="3565002" cy="294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370743">
            <a:off x="-417536" y="1036786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ОБЕЗЛИЧИВАНИЕ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31840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2" action="ppaction://hlinksldjump"/>
              </a:rPr>
              <a:t>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3" action="ppaction://hlinksldjump"/>
              </a:rPr>
              <a:t>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142081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4" action="ppaction://hlinksldjump"/>
              </a:rPr>
              <a:t>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4248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5" action="ppaction://hlinksldjump"/>
              </a:rPr>
              <a:t>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28384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6" action="ppaction://hlinksldjump"/>
              </a:rPr>
              <a:t>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55926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7" action="ppaction://hlinksldjump"/>
              </a:rPr>
              <a:t>9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380062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8" action="ppaction://hlinksldjump"/>
              </a:rPr>
              <a:t>10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04198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9" action="ppaction://hlinksldjump"/>
              </a:rPr>
              <a:t>11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28334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0" action="ppaction://hlinksldjump"/>
              </a:rPr>
              <a:t>12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2470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1" action="ppaction://hlinksldjump"/>
              </a:rPr>
              <a:t>13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55926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2" action="ppaction://hlinksldjump"/>
              </a:rPr>
              <a:t>14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80062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3" action="ppaction://hlinksldjump"/>
              </a:rPr>
              <a:t>15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04198" y="2459571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4" action="ppaction://hlinksldjump"/>
              </a:rPr>
              <a:t>16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28334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5" action="ppaction://hlinksldjump"/>
              </a:rPr>
              <a:t>17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42151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16" action="ppaction://hlinksldjump"/>
              </a:rPr>
              <a:t>18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31840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7" action="ppaction://hlinksldjump"/>
              </a:rPr>
              <a:t>22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55976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8" action="ppaction://hlinksldjump"/>
              </a:rPr>
              <a:t>23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80112" y="575766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9" action="ppaction://hlinksldjump"/>
              </a:rPr>
              <a:t>24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4248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0" action="ppaction://hlinksldjump"/>
              </a:rPr>
              <a:t>25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58605" y="4219165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1" action="ppaction://hlinksldjump"/>
              </a:rPr>
              <a:t>20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92316" y="4212293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2" action="ppaction://hlinksldjump"/>
              </a:rPr>
              <a:t>21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771800" y="0"/>
            <a:ext cx="0" cy="5166414"/>
          </a:xfrm>
          <a:prstGeom prst="line">
            <a:avLst/>
          </a:prstGeom>
          <a:ln w="31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-32395" y="1484784"/>
            <a:ext cx="2862363" cy="2304256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66297" y="3183084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3" action="ppaction://hlinksldjump"/>
              </a:rPr>
              <a:t>19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042151" y="576148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4" action="ppaction://hlinksldjump"/>
              </a:rPr>
              <a:t>26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396" y="0"/>
            <a:ext cx="2862363" cy="14847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32395" y="3789040"/>
            <a:ext cx="2862363" cy="1440161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НА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АЛГОРИТМ ЗА 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300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395" y="5229200"/>
            <a:ext cx="2862363" cy="16561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400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31840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5" action="ppaction://hlinksldjump"/>
              </a:rPr>
              <a:t>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372558" y="834007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6" action="ppaction://hlinksldjump"/>
              </a:rPr>
              <a:t>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580112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7" action="ppaction://hlinksldjump"/>
              </a:rPr>
              <a:t>8</a:t>
            </a:r>
            <a:endParaRPr lang="ru-RU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293096"/>
            <a:ext cx="7632848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Номер федерального закона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>
                <a:solidFill>
                  <a:srgbClr val="0070C0"/>
                </a:solidFill>
              </a:rPr>
              <a:t>7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345528" y="944810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152-ФЗ</a:t>
            </a:r>
            <a:endParaRPr lang="ru-RU" sz="88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E:\ВИКТОРИНА\1027318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 bwMode="auto">
          <a:xfrm>
            <a:off x="6084168" y="170519"/>
            <a:ext cx="2783706" cy="41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109534"/>
            <a:ext cx="7632848" cy="216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Документ, устанавливающий взаимоотношения (права и обязанности) между Интернет-сайтом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пользователем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8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b="10872"/>
          <a:stretch/>
        </p:blipFill>
        <p:spPr bwMode="auto">
          <a:xfrm>
            <a:off x="2699792" y="488520"/>
            <a:ext cx="6118225" cy="2650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442475">
            <a:off x="-229500" y="2213391"/>
            <a:ext cx="9504395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ПОЛЬЗОВАТЕЛЬСКОЕ СОГЛАШЕНИЕ</a:t>
            </a:r>
            <a:endParaRPr lang="ru-RU" sz="40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ВИКТОРИНА\2016_05_27-04-0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203">
            <a:off x="2861758" y="431606"/>
            <a:ext cx="5792234" cy="3861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известный случай «кражи личности» в Российской истории?</a:t>
            </a:r>
          </a:p>
        </p:txBody>
      </p:sp>
      <p:sp>
        <p:nvSpPr>
          <p:cNvPr id="11" name="Прямоугольник 10"/>
          <p:cNvSpPr/>
          <p:nvPr/>
        </p:nvSpPr>
        <p:spPr>
          <a:xfrm rot="402845">
            <a:off x="-745655" y="2855263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ЛЖЕДМИТРИЙ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251555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889092"/>
            <a:ext cx="8424936" cy="24202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 социальной сети, где у Вас есть личная страница, неизвестным Вам человеком была размещена информация о Вас c 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оскорблениями (использовались сведения, которые Вы о себе опубликовали).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Вы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хотите, чтобы эта информация </a:t>
            </a:r>
            <a:r>
              <a:rPr lang="ru-RU" sz="2000" u="sng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срочно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исчезла.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МЕДЛИТЬ НЕЛЬЗЯ!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2" name="Picture 2" descr="E:\ВИКТОРИНА\wannabe-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9" b="13275"/>
          <a:stretch/>
        </p:blipFill>
        <p:spPr bwMode="auto">
          <a:xfrm>
            <a:off x="1502393" y="734217"/>
            <a:ext cx="7158178" cy="3011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4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5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395641">
            <a:off x="563594" y="3234687"/>
            <a:ext cx="801681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410047">
            <a:off x="828016" y="5197678"/>
            <a:ext cx="635770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2156952"/>
            <a:ext cx="426026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 rot="21303656">
            <a:off x="659827" y="1333111"/>
            <a:ext cx="757681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439685">
            <a:off x="2689229" y="4375333"/>
            <a:ext cx="537404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1" name="Стрелка вправо 10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hlinkClick r:id="rId2" action="ppaction://hlinksldjump"/>
            </p:cNvPr>
            <p:cNvSpPr txBox="1"/>
            <p:nvPr/>
          </p:nvSpPr>
          <p:spPr>
            <a:xfrm>
              <a:off x="7633723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64742" y="193751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/>
          <p:cNvSpPr/>
          <p:nvPr/>
        </p:nvSpPr>
        <p:spPr>
          <a:xfrm>
            <a:off x="1825691" y="848599"/>
            <a:ext cx="5588924" cy="528620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078" y="1556790"/>
            <a:ext cx="8404737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4078" y="2415949"/>
            <a:ext cx="666387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4078" y="3330942"/>
            <a:ext cx="4566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4078" y="4264893"/>
            <a:ext cx="78958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4. 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4078" y="5157192"/>
            <a:ext cx="578410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Обратиться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933056"/>
            <a:ext cx="8424936" cy="21602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Ваш компьютер был подвергнут вирусному заражению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3314" name="Picture 2" descr="E:\ВИКТОРИНА\Proverka-na-viru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3100"/>
            <a:ext cx="5998344" cy="3807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3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4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1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317467">
            <a:off x="264862" y="2795047"/>
            <a:ext cx="5970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 rot="296969">
            <a:off x="229067" y="4262747"/>
            <a:ext cx="671382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 rot="21331164">
            <a:off x="236686" y="1463154"/>
            <a:ext cx="869616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 rot="21254063">
            <a:off x="395040" y="5420939"/>
            <a:ext cx="814120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3512317"/>
            <a:ext cx="56175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Переустановить </a:t>
            </a:r>
            <a:r>
              <a:rPr lang="ru-RU" sz="2400" b="1" dirty="0"/>
              <a:t>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6" name="Стрелка вправо 15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hlinkClick r:id="rId3" action="ppaction://hlinksldjump"/>
            </p:cNvPr>
            <p:cNvSpPr txBox="1"/>
            <p:nvPr/>
          </p:nvSpPr>
          <p:spPr>
            <a:xfrm>
              <a:off x="7664755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73009" y="202267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656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1851984" y="764704"/>
            <a:ext cx="5588924" cy="576064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36" y="1327371"/>
            <a:ext cx="627716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9936" y="2172785"/>
            <a:ext cx="70199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1685" y="2996950"/>
            <a:ext cx="86961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9936" y="4221088"/>
            <a:ext cx="86028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r>
              <a:rPr lang="ru-RU" sz="2400" b="1" dirty="0"/>
              <a:t>. </a:t>
            </a:r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9936" y="5085184"/>
            <a:ext cx="736828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В </a:t>
            </a:r>
            <a:r>
              <a:rPr lang="ru-RU" sz="2400" b="1" dirty="0"/>
              <a:t>случае неэффективности предыдущих действий, переустановить 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22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Полное название органа, осуществляющего надзор в сфере 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338" name="Picture 2" descr="E:\ВИКТОРИНА\BFA3D720-8B1B-461D-B9D2-A2DAEE378ED1_cx0_cy7_cw0_w1023_r1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31928" r="19407"/>
          <a:stretch/>
        </p:blipFill>
        <p:spPr bwMode="auto">
          <a:xfrm>
            <a:off x="2771800" y="326753"/>
            <a:ext cx="5961806" cy="367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077072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Название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государственного органа в сфере защиты персональных данных</a:t>
            </a:r>
          </a:p>
        </p:txBody>
      </p:sp>
      <p:pic>
        <p:nvPicPr>
          <p:cNvPr id="2050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8868" r="17678" b="50222"/>
          <a:stretch/>
        </p:blipFill>
        <p:spPr bwMode="auto">
          <a:xfrm>
            <a:off x="2339752" y="530561"/>
            <a:ext cx="6055939" cy="20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52199" r="17678" b="24862"/>
          <a:stretch/>
        </p:blipFill>
        <p:spPr bwMode="auto">
          <a:xfrm>
            <a:off x="2329434" y="2474777"/>
            <a:ext cx="6055938" cy="11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1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271796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50502" y="-75136"/>
            <a:ext cx="9043090" cy="3664898"/>
            <a:chOff x="179512" y="-131641"/>
            <a:chExt cx="9043090" cy="3664898"/>
          </a:xfrm>
        </p:grpSpPr>
        <p:pic>
          <p:nvPicPr>
            <p:cNvPr id="15362" name="Picture 2" descr="E:\ВИКТОРИНА\iqone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965" y="-131641"/>
              <a:ext cx="5211637" cy="36648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sp>
          <p:nvSpPr>
            <p:cNvPr id="3" name="Выгнутая вверх стрелка 2"/>
            <p:cNvSpPr/>
            <p:nvPr/>
          </p:nvSpPr>
          <p:spPr>
            <a:xfrm>
              <a:off x="2339752" y="203456"/>
              <a:ext cx="4104456" cy="1327194"/>
            </a:xfrm>
            <a:prstGeom prst="curvedDown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6386" name="Picture 2" descr="E:\ВИКТОРИНА\maxres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40768"/>
              <a:ext cx="3565614" cy="200565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87120" y="96469"/>
            <a:ext cx="9222603" cy="4920469"/>
            <a:chOff x="0" y="-87982"/>
            <a:chExt cx="9222603" cy="492046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7602"/>
              <a:ext cx="9222603" cy="481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Изображение2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9456" t="27587" r="25565" b="14583"/>
            <a:stretch/>
          </p:blipFill>
          <p:spPr bwMode="auto">
            <a:xfrm>
              <a:off x="5752678" y="1196752"/>
              <a:ext cx="3024336" cy="2664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7" name="Изображение1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3044" t="50000" r="29337" b="13438"/>
            <a:stretch/>
          </p:blipFill>
          <p:spPr bwMode="auto">
            <a:xfrm>
              <a:off x="617776" y="1268757"/>
              <a:ext cx="3672408" cy="1908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8" name="Изображение3"/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100" t="13198" r="54980" b="23714"/>
            <a:stretch/>
          </p:blipFill>
          <p:spPr bwMode="auto">
            <a:xfrm>
              <a:off x="4269224" y="-87982"/>
              <a:ext cx="2626728" cy="2171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0" name="Прямоугольник 9"/>
          <p:cNvSpPr/>
          <p:nvPr/>
        </p:nvSpPr>
        <p:spPr>
          <a:xfrm>
            <a:off x="261072" y="4044830"/>
            <a:ext cx="8424936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Магазин осуществляет сбор персональных данных на своем Интернет-сайте. </a:t>
            </a:r>
            <a:endParaRPr lang="en-US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При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каких трех условиях осуществление магазином сбора персональных данных будет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законным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23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43753">
            <a:off x="-21756" y="2574337"/>
            <a:ext cx="5563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1. РАЗМЕЩЕНИЕ НА САЙТЕ ДОКУМЕНТА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 ПЕРСОНАЛЬНЫМ ДАННЫМ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143753">
            <a:off x="5091661" y="495269"/>
            <a:ext cx="3956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2. СОГЛАСИЕ НА ОБРАБОТКУ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ПЕРСОНАЛЬНЫХ ДАННЫХ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1420441">
            <a:off x="4198954" y="3174264"/>
            <a:ext cx="4524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3. РАЗМЕЩЕНИЕ БАЗЫ ДАННЫХ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РОССИИ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808" y="617822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3" descr="C:\Users\ДолгушинАБ\Desktop\ВИКТОРИНА\Рисунок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24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7704856" cy="22322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 Вас зависла программа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(«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 отвечает»). Перезагрузить компьютер Вы не можете. </a:t>
            </a:r>
            <a:endParaRPr lang="ru-RU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Что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необходимо сделать, чтобы закрыть зависшую программу?</a:t>
            </a:r>
          </a:p>
        </p:txBody>
      </p:sp>
      <p:sp>
        <p:nvSpPr>
          <p:cNvPr id="8" name="Прямоугольник 7"/>
          <p:cNvSpPr/>
          <p:nvPr/>
        </p:nvSpPr>
        <p:spPr>
          <a:xfrm rot="370743">
            <a:off x="-2814745" y="-18513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Вызвать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диспетчер задач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E:\ВИКТОРИНА\SNAG-0013-650x5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/>
          <a:stretch/>
        </p:blipFill>
        <p:spPr bwMode="auto">
          <a:xfrm>
            <a:off x="3868362" y="238125"/>
            <a:ext cx="5123642" cy="40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ВИКТОРИНА\Как-запустить-диспетчер-задач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88933"/>
            <a:ext cx="5037620" cy="37334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87424" y="1844824"/>
            <a:ext cx="3253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CTRL+ALT+DELETE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или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CTRL+ALT+ESC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2683569" y="2496259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закрыть зависшую 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программу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6212051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9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25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93096"/>
            <a:ext cx="819405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распространенное расширение файлов, указывающее Вам на то, что файл потенциально может быть заражен вирусом?</a:t>
            </a:r>
          </a:p>
        </p:txBody>
      </p:sp>
      <p:pic>
        <p:nvPicPr>
          <p:cNvPr id="2053" name="Picture 5" descr="E:\ВИКТОРИНА\123\herpesvirus-in-pur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1" y="854567"/>
            <a:ext cx="442447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E:\ВИКТОРИНА\422_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4"/>
            <a:ext cx="3019518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26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21088"/>
            <a:ext cx="777686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Два сильно выраженных свойства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цифровой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информации, которые являются рисками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обеспечения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конфиденциальности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E:\ВИКТОРИНА\_kor1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42558" cy="242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15207152114524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86" y="1044532"/>
            <a:ext cx="4419065" cy="252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1026310" y="878922"/>
            <a:ext cx="7712277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КОПИРУЕМОСТЬ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ПЕРЕДАВАЕМОСТЬ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 rot="436344">
            <a:off x="1088848" y="417517"/>
            <a:ext cx="7941042" cy="1582840"/>
          </a:xfrm>
          <a:prstGeom prst="curvedDownArrow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426657" flipH="1" flipV="1">
            <a:off x="593379" y="2278690"/>
            <a:ext cx="7996696" cy="1892466"/>
          </a:xfrm>
          <a:prstGeom prst="curvedDownArrow">
            <a:avLst/>
          </a:prstGeom>
          <a:solidFill>
            <a:srgbClr val="EA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221088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Наборы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знаков, предназначенные для подтверждения личности в сети «Интернет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2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E:\ВИКТОРИНА\123\Modal-Login-960x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73014"/>
            <a:ext cx="5686407" cy="272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370743">
            <a:off x="-337916" y="895757"/>
            <a:ext cx="39155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ЛОГИН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ПАРОЛЬ</a:t>
            </a:r>
            <a:endParaRPr lang="ru-RU" sz="5400" b="1" dirty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345146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Компьютерный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гений, способный украсть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информацию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 descr="E:\ВИКТОРИНА\f8256ef2daccd4754b8a2552d52aad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3265"/>
          <a:stretch/>
        </p:blipFill>
        <p:spPr bwMode="auto">
          <a:xfrm>
            <a:off x="993651" y="647932"/>
            <a:ext cx="6972275" cy="3401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63960" y="1029354"/>
            <a:ext cx="7953622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ХАКЕР</a:t>
            </a:r>
            <a:endParaRPr lang="ru-RU" sz="138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149080"/>
            <a:ext cx="7560840" cy="1895698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Травля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оскорбление или угрозы, высказываемые жертве с помощью сообщений в социальных сетях, электронных писем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СМС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4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ÐÐ°ÑÑÐ¸Ð½ÐºÐ¸ Ð¿Ð¾ Ð·Ð°Ð¿ÑÐ¾ÑÑ ÐÐÐ±ÐÐ Ð±Ð£ÐÐÐÐÐ ÐÐÐ¯ ÐÐÐ¢ÐÐ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198" y="222991"/>
            <a:ext cx="5222384" cy="310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rot="21297115">
            <a:off x="782679" y="2131635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КИБЕРБУЛЛИНГ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32240" y="34102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5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725143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Провокация или издевательство в сетевом общении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E:\ВИКТОРИНА\76434_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15641"/>
          <a:stretch/>
        </p:blipFill>
        <p:spPr bwMode="auto">
          <a:xfrm rot="21255357">
            <a:off x="1433546" y="459367"/>
            <a:ext cx="7215690" cy="3914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297115">
            <a:off x="1446425" y="2193397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ТРОЛЛИНГ!!!</a:t>
            </a:r>
            <a:endParaRPr lang="ru-RU" sz="10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6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994495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Перечислите примеры любых 3 типов биометрических 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6554" y="136263"/>
            <a:ext cx="8962053" cy="4928394"/>
            <a:chOff x="26554" y="136263"/>
            <a:chExt cx="8962053" cy="4928394"/>
          </a:xfrm>
        </p:grpSpPr>
        <p:pic>
          <p:nvPicPr>
            <p:cNvPr id="1026" name="Picture 2" descr="E:\ВИКТОРИНА\!!!\60a697616_660x3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11894"/>
            <a:stretch/>
          </p:blipFill>
          <p:spPr bwMode="auto">
            <a:xfrm>
              <a:off x="5436096" y="136263"/>
              <a:ext cx="3483711" cy="2163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367295" y="1815456"/>
              <a:ext cx="3621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Радужная оболочка глаза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7" name="Picture 3" descr="E:\ВИКТОРИНА\!!!\fingerprints-F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1" t="6671" r="10044" b="8272"/>
            <a:stretch/>
          </p:blipFill>
          <p:spPr bwMode="auto">
            <a:xfrm>
              <a:off x="88372" y="1340768"/>
              <a:ext cx="2473167" cy="2617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6554" y="3462396"/>
              <a:ext cx="2596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Отпечаток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8" name="Picture 4" descr="E:\ВИКТОРИНА\!!!\voice-recognitio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8" r="8386" b="6687"/>
            <a:stretch/>
          </p:blipFill>
          <p:spPr bwMode="auto">
            <a:xfrm>
              <a:off x="2630936" y="136263"/>
              <a:ext cx="2631726" cy="1929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79533" y="1584623"/>
              <a:ext cx="904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Голос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0" name="Picture 6" descr="E:\ВИКТОРИНА\!!!\Без названия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7" t="7725" r="24875" b="9730"/>
            <a:stretch/>
          </p:blipFill>
          <p:spPr bwMode="auto">
            <a:xfrm>
              <a:off x="2617591" y="2157487"/>
              <a:ext cx="2645071" cy="2466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606025" y="4157505"/>
              <a:ext cx="2761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Изображение лица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1" name="Picture 7" descr="E:\ВИКТОРИНА\!!!\12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327" y="2400300"/>
              <a:ext cx="3475248" cy="2664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070887" y="4163498"/>
              <a:ext cx="2446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Рисунок вен </a:t>
              </a:r>
            </a:p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ладони и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3" descr="C:\Users\ДолгушинАБ\Desktop\ВИКТОРИНА\Рисунок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3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2867" y="48740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Особый компьютер, выделенный для совместного использования участниками сети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E:\ВИКТОРИНА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1606"/>
            <a:ext cx="6983874" cy="392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7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94081" y="1196752"/>
            <a:ext cx="6955136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СЕРВЕР</a:t>
            </a:r>
            <a:endParaRPr lang="ru-RU" sz="12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0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926</TotalTime>
  <Words>1000</Words>
  <Application>Microsoft Office PowerPoint</Application>
  <PresentationFormat>Экран (4:3)</PresentationFormat>
  <Paragraphs>274</Paragraphs>
  <Slides>33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Долгушин Андрей Б.</dc:creator>
  <cp:lastModifiedBy>ЛисьихЕА</cp:lastModifiedBy>
  <cp:revision>151</cp:revision>
  <dcterms:created xsi:type="dcterms:W3CDTF">2019-09-12T11:52:25Z</dcterms:created>
  <dcterms:modified xsi:type="dcterms:W3CDTF">2020-05-29T09:45:06Z</dcterms:modified>
</cp:coreProperties>
</file>